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:SUNIL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:731121205050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651</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33</cp:revision>
  <dcterms:modified xsi:type="dcterms:W3CDTF">2024-04-09T14:53:23Z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